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7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 Seat Booking System in 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856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Simple console-based system for booking, canceling, viewing, and saving seats.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665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file handling, 2D arrays, and basic algorithms in C.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846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 ,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920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Rakesh, Paramesh Varma, Raghuram And Satya Pramod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5387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520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00951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35385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C basics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52580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Arrays, file handling, algorithms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00951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3538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problem-solving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88013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Menu-driven program design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84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6743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5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Small-scale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9228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Easy-to-use seat booking application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67432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5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9228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arrays and file operations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7933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41377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Booking , Cancellation And Saving bookings to A File 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 and DSA?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 Language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Foundation of programming, direct memory control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2D Arrays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 seating layout efficiently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Book, cancel, save seats efficiently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Problem-solving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optimized coding techniques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935" y="489704"/>
            <a:ext cx="4449485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 Used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1401723"/>
            <a:ext cx="889873" cy="10678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9746" y="1579602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 seats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779746" y="1964412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all seats as Available (A)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2469594"/>
            <a:ext cx="889873" cy="10678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9746" y="2647474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status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779746" y="3032284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 current seat map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3537466"/>
            <a:ext cx="889873" cy="20665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9746" y="3715345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Menu options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779746" y="4100155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 Seat: A to B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779746" y="4447223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 Seat: B to A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1779746" y="4794290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 to file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779746" y="5141357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Exit</a:t>
            </a:r>
            <a:endParaRPr lang="en-US" sz="14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5604034"/>
            <a:ext cx="889873" cy="106787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779746" y="5781913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 input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779746" y="6166723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row and column range</a:t>
            </a:r>
            <a:endParaRPr lang="en-US" sz="14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" y="6671905"/>
            <a:ext cx="889873" cy="106787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779746" y="6849785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updates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779746" y="7234595"/>
            <a:ext cx="1222771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Update seat map accordingly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Lessons Learnt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880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input handling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Menu-driven program design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 data permanently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checking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 invalid input and bookings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2D arrays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 structured seat data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6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Visuals of System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9885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Seat Map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30253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 seat availability display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198852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830253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Seat booking process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198852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Cancellation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830253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Cancel booked seat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198852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Confirmation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830253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Bookings saved to file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4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Sample Output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64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Seat Map: 5 rows, 4 columns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73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= Available, B = Booked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403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Example: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073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       1   2   3   4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Row 1: [B] [A] [A] [A]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41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Row 2: [A] [A] [A] [A]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082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Row 3: [A] [A] [A] [A]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752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Row 4: [A] [A] [A] [A]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4422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Row 5: [A] [A] [A] [A]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70092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19064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 options: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2473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1. Book Seat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29156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2. Cancel Seat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33578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3. Save to File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37999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4. Exit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6698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 Code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InitializeSeats()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all seats to 'A'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DisplaySeats()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Print seat map with rows and columns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425446"/>
            <a:ext cx="3658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BookSeat() &amp; CancelSeat()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Change seat status with validation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65783" y="6425446"/>
            <a:ext cx="3012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SaveBookingsToFile()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Write seat map to file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736"/>
            <a:ext cx="60484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Interaction 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43143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3243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seat map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133951" y="3824288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44134" y="3824288"/>
            <a:ext cx="298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menu option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474232" y="4405432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984415" y="440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seat position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814513" y="4986576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324695" y="4986576"/>
            <a:ext cx="4567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booking or cancellation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1474232" y="5567720"/>
            <a:ext cx="170021" cy="354330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984415" y="5567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or exit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2025-04-27T12:34:20Z</dcterms:created>
  <dcterms:modified xsi:type="dcterms:W3CDTF">2025-04-27T12:34:20Z</dcterms:modified>
</cp:coreProperties>
</file>